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16" r:id="rId2"/>
    <p:sldId id="317" r:id="rId3"/>
    <p:sldId id="318" r:id="rId4"/>
    <p:sldId id="327" r:id="rId5"/>
    <p:sldId id="306" r:id="rId6"/>
    <p:sldId id="321" r:id="rId7"/>
    <p:sldId id="320" r:id="rId8"/>
    <p:sldId id="323" r:id="rId9"/>
    <p:sldId id="325" r:id="rId10"/>
    <p:sldId id="326" r:id="rId11"/>
    <p:sldId id="312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D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1383" y="3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Herrera" userId="ac690c4c6e86adf3" providerId="LiveId" clId="{E5A64842-4BA8-4DBE-AF5B-FA31764BB8F7}"/>
    <pc:docChg chg="modSld">
      <pc:chgData name="Jose Herrera" userId="ac690c4c6e86adf3" providerId="LiveId" clId="{E5A64842-4BA8-4DBE-AF5B-FA31764BB8F7}" dt="2022-10-17T03:39:34.079" v="2" actId="1035"/>
      <pc:docMkLst>
        <pc:docMk/>
      </pc:docMkLst>
      <pc:sldChg chg="modSp mod">
        <pc:chgData name="Jose Herrera" userId="ac690c4c6e86adf3" providerId="LiveId" clId="{E5A64842-4BA8-4DBE-AF5B-FA31764BB8F7}" dt="2022-10-17T03:39:34.079" v="2" actId="1035"/>
        <pc:sldMkLst>
          <pc:docMk/>
          <pc:sldMk cId="3866219373" sldId="320"/>
        </pc:sldMkLst>
        <pc:graphicFrameChg chg="mod">
          <ac:chgData name="Jose Herrera" userId="ac690c4c6e86adf3" providerId="LiveId" clId="{E5A64842-4BA8-4DBE-AF5B-FA31764BB8F7}" dt="2022-10-17T03:39:34.079" v="2" actId="1035"/>
          <ac:graphicFrameMkLst>
            <pc:docMk/>
            <pc:sldMk cId="3866219373" sldId="320"/>
            <ac:graphicFrameMk id="83" creationId="{00000000-0000-0000-0000-000000000000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8C991-F86D-4354-831F-75753FF02021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BF0103-B3C6-432F-8770-4E36A816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83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Michelle</a:t>
            </a:r>
            <a:endParaRPr/>
          </a:p>
        </p:txBody>
      </p:sp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81731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7d564a0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7d564a0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Michelle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3591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a11958be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a11958be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3662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03574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66" name="Google Shape;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1249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66" name="Google Shape;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52294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66" name="Google Shape;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1249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ce58aab6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ce58aab6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0326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" name="Google Shape;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14992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" name="Google Shape;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9287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7d564a0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7d564a0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Michelle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40328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9582" y="2130425"/>
            <a:ext cx="4488617" cy="1470025"/>
          </a:xfrm>
        </p:spPr>
        <p:txBody>
          <a:bodyPr>
            <a:normAutofit/>
          </a:bodyPr>
          <a:lstStyle>
            <a:lvl1pPr algn="r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24200" y="3886200"/>
            <a:ext cx="5333999" cy="1752600"/>
          </a:xfrm>
        </p:spPr>
        <p:txBody>
          <a:bodyPr>
            <a:normAutofit/>
          </a:bodyPr>
          <a:lstStyle>
            <a:lvl1pPr marL="0" indent="0" algn="r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585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49270"/>
            <a:ext cx="8229600" cy="40768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LCOE_logo_HWHT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851" y="234146"/>
            <a:ext cx="2443865" cy="41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671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75644"/>
            <a:ext cx="4038600" cy="415051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75644"/>
            <a:ext cx="4038600" cy="415051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1685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00649"/>
            <a:ext cx="8229600" cy="1143000"/>
          </a:xfrm>
        </p:spPr>
        <p:txBody>
          <a:bodyPr>
            <a:normAutofit/>
          </a:bodyPr>
          <a:lstStyle>
            <a:lvl1pPr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49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6968"/>
            <a:ext cx="3008313" cy="73688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73720"/>
            <a:ext cx="5111750" cy="5052443"/>
          </a:xfrm>
        </p:spPr>
        <p:txBody>
          <a:bodyPr/>
          <a:lstStyle>
            <a:lvl1pPr>
              <a:defRPr sz="2800" b="1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03850"/>
            <a:ext cx="3008313" cy="4322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63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96430"/>
            <a:ext cx="2573672" cy="566738"/>
          </a:xfrm>
        </p:spPr>
        <p:txBody>
          <a:bodyPr anchor="b">
            <a:noAutofit/>
          </a:bodyPr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1196430"/>
            <a:ext cx="5486400" cy="4850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68043"/>
            <a:ext cx="2573672" cy="427867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22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1039F-CB0C-E14D-A7EF-3BACE2CEF4E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166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1619250" y="3814625"/>
            <a:ext cx="7302600" cy="22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/>
              <a:t>Team 15: Rogue Chess App</a:t>
            </a:r>
            <a:br>
              <a:rPr lang="en-US"/>
            </a:br>
            <a:r>
              <a:rPr lang="en-US"/>
              <a:t>Bi-Weekly Update 4</a:t>
            </a:r>
            <a:br>
              <a:rPr lang="en-US"/>
            </a:br>
            <a:r>
              <a:rPr lang="en-US" sz="2455"/>
              <a:t>Jose Herrera, Travis Head</a:t>
            </a:r>
            <a:br>
              <a:rPr lang="en-US" sz="2455"/>
            </a:br>
            <a:r>
              <a:rPr lang="en-US" sz="2455"/>
              <a:t>Sponsor: Pranav Dhulipala </a:t>
            </a:r>
            <a:br>
              <a:rPr lang="en-US" sz="2455"/>
            </a:br>
            <a:r>
              <a:rPr lang="en-US" sz="2455"/>
              <a:t>TA: Eric Robles</a:t>
            </a:r>
            <a:br>
              <a:rPr lang="en-US" sz="2455"/>
            </a:br>
            <a:endParaRPr lang="en-US" sz="2455"/>
          </a:p>
        </p:txBody>
      </p:sp>
      <p:sp>
        <p:nvSpPr>
          <p:cNvPr id="55" name="Google Shape;55;p1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name="adj" fmla="val 28990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193675" dist="230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" descr="DLCOE_logo_HWH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627745" y="6111425"/>
            <a:ext cx="3777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513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7d564a012_0_0"/>
          <p:cNvSpPr txBox="1">
            <a:spLocks noGrp="1"/>
          </p:cNvSpPr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Execution &amp; Plan 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C21608-D063-787D-A4B1-6F67482DE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11" y="1700477"/>
            <a:ext cx="8540685" cy="505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04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a11958be6_0_2"/>
          <p:cNvSpPr txBox="1">
            <a:spLocks noGrp="1"/>
          </p:cNvSpPr>
          <p:nvPr>
            <p:ph type="body" idx="1"/>
          </p:nvPr>
        </p:nvSpPr>
        <p:spPr>
          <a:xfrm>
            <a:off x="457200" y="1608545"/>
            <a:ext cx="8229600" cy="4077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b="1"/>
              <a:t>Questions?</a:t>
            </a:r>
            <a:endParaRPr b="1"/>
          </a:p>
        </p:txBody>
      </p:sp>
    </p:spTree>
    <p:extLst>
      <p:ext uri="{BB962C8B-B14F-4D97-AF65-F5344CB8AC3E}">
        <p14:creationId xmlns:p14="http://schemas.microsoft.com/office/powerpoint/2010/main" val="2198972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9C556-777A-7DA9-FC6C-B13F18CFB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52877"/>
            <a:ext cx="8229600" cy="4637280"/>
          </a:xfrm>
        </p:spPr>
        <p:txBody>
          <a:bodyPr>
            <a:normAutofit/>
          </a:bodyPr>
          <a:lstStyle/>
          <a:p>
            <a:r>
              <a:rPr lang="en-US" sz="2000"/>
              <a:t>Problem: There are many variations of the game of chess; however, after a while it can be predictable or lack of excitement.</a:t>
            </a:r>
          </a:p>
          <a:p>
            <a:r>
              <a:rPr lang="en-US" sz="20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Proposed Solution: </a:t>
            </a:r>
            <a:r>
              <a:rPr lang="en-US" sz="20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Develop an app of a new chess variation with a randomization factor for Android products. </a:t>
            </a:r>
          </a:p>
          <a:p>
            <a:pPr lvl="1"/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Develop an AI for Single Player Mode</a:t>
            </a:r>
          </a:p>
          <a:p>
            <a:pPr lvl="1"/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Create a randomization factor </a:t>
            </a:r>
          </a:p>
          <a:p>
            <a:pPr lvl="1"/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Create a User Interface for the players interaction</a:t>
            </a:r>
          </a:p>
          <a:p>
            <a:pPr lvl="1"/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Highlighted boxes to assist the player in making the next move legally</a:t>
            </a:r>
          </a:p>
          <a:p>
            <a:pPr lvl="1"/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Create different difficulty levels</a:t>
            </a:r>
          </a:p>
          <a:p>
            <a:pPr lvl="1"/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Upload t</a:t>
            </a:r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he contents to the cloud </a:t>
            </a:r>
          </a:p>
        </p:txBody>
      </p:sp>
      <p:pic>
        <p:nvPicPr>
          <p:cNvPr id="5" name="Picture 4" descr="A picture containing square&#10;&#10;Description automatically generated">
            <a:extLst>
              <a:ext uri="{FF2B5EF4-FFF2-40B4-BE49-F238E27FC236}">
                <a16:creationId xmlns:a16="http://schemas.microsoft.com/office/drawing/2014/main" id="{9CCF9EAE-7546-1484-C14F-4C4C01CC4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133" y="4427061"/>
            <a:ext cx="2243667" cy="224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55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Overview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C3222-2BA4-8B4D-682B-BE1808CCB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88980"/>
            <a:ext cx="7467600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273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152073" y="4374760"/>
            <a:ext cx="41681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>
                <a:solidFill>
                  <a:srgbClr val="00B050"/>
                </a:solidFill>
                <a:highlight>
                  <a:srgbClr val="008000"/>
                </a:highlight>
              </a:rPr>
              <a:t>__</a:t>
            </a:r>
            <a:r>
              <a:rPr lang="en-US"/>
              <a:t>  - Completed</a:t>
            </a:r>
          </a:p>
          <a:p>
            <a:pPr algn="ctr">
              <a:lnSpc>
                <a:spcPct val="150000"/>
              </a:lnSpc>
            </a:pPr>
            <a:r>
              <a:rPr lang="en-US">
                <a:solidFill>
                  <a:srgbClr val="FFFF00"/>
                </a:solidFill>
                <a:highlight>
                  <a:srgbClr val="FFFF00"/>
                </a:highlight>
              </a:rPr>
              <a:t>__</a:t>
            </a:r>
            <a:r>
              <a:rPr lang="en-US"/>
              <a:t>  - In Progress</a:t>
            </a:r>
          </a:p>
          <a:p>
            <a:pPr algn="ctr">
              <a:lnSpc>
                <a:spcPct val="150000"/>
              </a:lnSpc>
            </a:pPr>
            <a:r>
              <a:rPr lang="en-US"/>
              <a:t>      - Not Started</a:t>
            </a:r>
          </a:p>
          <a:p>
            <a:pPr algn="ctr">
              <a:lnSpc>
                <a:spcPct val="150000"/>
              </a:lnSpc>
            </a:pPr>
            <a:endParaRPr lang="en-US"/>
          </a:p>
          <a:p>
            <a:endParaRPr lang="en-US"/>
          </a:p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85CF591-7138-4EEE-94C0-2B83AC1A9E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315793"/>
              </p:ext>
            </p:extLst>
          </p:nvPr>
        </p:nvGraphicFramePr>
        <p:xfrm>
          <a:off x="230909" y="2786929"/>
          <a:ext cx="8571346" cy="1584874"/>
        </p:xfrm>
        <a:graphic>
          <a:graphicData uri="http://schemas.openxmlformats.org/drawingml/2006/table">
            <a:tbl>
              <a:tblPr/>
              <a:tblGrid>
                <a:gridCol w="1070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9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62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4865">
                  <a:extLst>
                    <a:ext uri="{9D8B030D-6E8A-4147-A177-3AD203B41FA5}">
                      <a16:colId xmlns:a16="http://schemas.microsoft.com/office/drawing/2014/main" val="383862118"/>
                    </a:ext>
                  </a:extLst>
                </a:gridCol>
                <a:gridCol w="10616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5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69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51334">
                  <a:extLst>
                    <a:ext uri="{9D8B030D-6E8A-4147-A177-3AD203B41FA5}">
                      <a16:colId xmlns:a16="http://schemas.microsoft.com/office/drawing/2014/main" val="2433915594"/>
                    </a:ext>
                  </a:extLst>
                </a:gridCol>
              </a:tblGrid>
              <a:tr h="1387907"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Subsystem Corrections</a:t>
                      </a:r>
                    </a:p>
                    <a:p>
                      <a:pPr algn="ctr"/>
                      <a:r>
                        <a:rPr lang="en-US" sz="1300"/>
                        <a:t>(</a:t>
                      </a:r>
                      <a:r>
                        <a:rPr lang="en-US" sz="1300" baseline="0"/>
                        <a:t>to complete by 9/19</a:t>
                      </a:r>
                      <a:r>
                        <a:rPr lang="en-US" sz="1300"/>
                        <a:t>)</a:t>
                      </a:r>
                    </a:p>
                  </a:txBody>
                  <a:tcPr marL="91433" marR="91433" marT="45677" marB="45677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7FD7A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Research for Server Integration</a:t>
                      </a:r>
                    </a:p>
                    <a:p>
                      <a:pPr algn="ctr"/>
                      <a:r>
                        <a:rPr lang="en-US" sz="1300"/>
                        <a:t>(completed</a:t>
                      </a:r>
                      <a:r>
                        <a:rPr lang="en-US" sz="1300" baseline="0"/>
                        <a:t> 9/12)</a:t>
                      </a:r>
                      <a:endParaRPr lang="en-US" sz="1300"/>
                    </a:p>
                  </a:txBody>
                  <a:tcPr marL="91433" marR="91433" marT="45677" marB="456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Connection of Game App to Server </a:t>
                      </a:r>
                    </a:p>
                    <a:p>
                      <a:pPr algn="ctr"/>
                      <a:r>
                        <a:rPr lang="en-US" sz="1400"/>
                        <a:t>(to complete by 9/20)</a:t>
                      </a:r>
                    </a:p>
                  </a:txBody>
                  <a:tcPr marL="91433" marR="91433" marT="45677" marB="456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Connection of AI &amp; App to Server</a:t>
                      </a:r>
                      <a:br>
                        <a:rPr lang="en-US" sz="1300" baseline="0"/>
                      </a:br>
                      <a:r>
                        <a:rPr lang="en-US" sz="1300" baseline="0"/>
                        <a:t>(to complete by 9/26)</a:t>
                      </a:r>
                      <a:endParaRPr lang="en-US" sz="1300"/>
                    </a:p>
                    <a:p>
                      <a:pPr algn="ctr"/>
                      <a:endParaRPr lang="en-US" sz="1300"/>
                    </a:p>
                  </a:txBody>
                  <a:tcPr marL="91433" marR="91433" marT="45677" marB="456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Final Integration </a:t>
                      </a:r>
                      <a:br>
                        <a:rPr lang="en-US" sz="1300"/>
                      </a:br>
                      <a:r>
                        <a:rPr lang="en-US" sz="1300"/>
                        <a:t>(to complete by 10/17)</a:t>
                      </a:r>
                    </a:p>
                  </a:txBody>
                  <a:tcPr marL="91433" marR="91433" marT="45677" marB="456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System Test &amp; Optimization</a:t>
                      </a:r>
                      <a:br>
                        <a:rPr lang="en-US" sz="1300"/>
                      </a:br>
                      <a:r>
                        <a:rPr lang="en-US" sz="1300"/>
                        <a:t>(to complete by 10/31)</a:t>
                      </a:r>
                    </a:p>
                  </a:txBody>
                  <a:tcPr marL="91433" marR="91433" marT="45677" marB="456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Validation</a:t>
                      </a:r>
                      <a:br>
                        <a:rPr lang="en-US" sz="1300"/>
                      </a:br>
                      <a:r>
                        <a:rPr lang="en-US" sz="1300"/>
                        <a:t>(to complete by 11/16)</a:t>
                      </a:r>
                    </a:p>
                  </a:txBody>
                  <a:tcPr marL="91433" marR="91433" marT="45677" marB="456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/>
                        <a:t>Demo</a:t>
                      </a:r>
                      <a:r>
                        <a:rPr lang="en-US" sz="1300" baseline="0"/>
                        <a:t> and Report </a:t>
                      </a:r>
                      <a:br>
                        <a:rPr lang="en-US" sz="1300" baseline="0"/>
                      </a:br>
                      <a:r>
                        <a:rPr lang="en-US" sz="1300" baseline="0"/>
                        <a:t>(to complete by 11/28)</a:t>
                      </a:r>
                      <a:endParaRPr lang="en-US" sz="1300"/>
                    </a:p>
                  </a:txBody>
                  <a:tcPr marL="91433" marR="91433" marT="45677" marB="456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9595F805-4A2E-DD76-A1F6-D257BF83F05B}"/>
              </a:ext>
            </a:extLst>
          </p:cNvPr>
          <p:cNvSpPr/>
          <p:nvPr/>
        </p:nvSpPr>
        <p:spPr>
          <a:xfrm>
            <a:off x="3400147" y="5321173"/>
            <a:ext cx="275208" cy="2929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41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Integrated System Diagram  </a:t>
            </a: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114176-AEDB-E677-96AC-3DFEB64386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234" t="15972" r="25157" b="31122"/>
          <a:stretch/>
        </p:blipFill>
        <p:spPr>
          <a:xfrm>
            <a:off x="2900561" y="1886012"/>
            <a:ext cx="1335883" cy="27212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7A4E53-296B-B48F-FBE3-5280CBFFE5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625" t="16111" r="25391" b="31334"/>
          <a:stretch/>
        </p:blipFill>
        <p:spPr>
          <a:xfrm>
            <a:off x="4680230" y="3154310"/>
            <a:ext cx="1343406" cy="28398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5220F0D-5861-4E50-F52C-A010F8CBE9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625" t="16250" r="25469" b="31335"/>
          <a:stretch/>
        </p:blipFill>
        <p:spPr>
          <a:xfrm>
            <a:off x="6513596" y="1834391"/>
            <a:ext cx="1271588" cy="269599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CA95759-086D-78F2-4488-828FAC09ABF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7270" t="15972" r="13203" b="11853"/>
          <a:stretch/>
        </p:blipFill>
        <p:spPr>
          <a:xfrm>
            <a:off x="177596" y="2828175"/>
            <a:ext cx="1832008" cy="3808909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858E56E-FB7A-0619-088B-C8C82107C66A}"/>
              </a:ext>
            </a:extLst>
          </p:cNvPr>
          <p:cNvCxnSpPr/>
          <p:nvPr/>
        </p:nvCxnSpPr>
        <p:spPr>
          <a:xfrm>
            <a:off x="1040715" y="2594318"/>
            <a:ext cx="0" cy="2143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0D6FC4CE-334F-CF20-6091-75646A1C5D11}"/>
              </a:ext>
            </a:extLst>
          </p:cNvPr>
          <p:cNvSpPr/>
          <p:nvPr/>
        </p:nvSpPr>
        <p:spPr>
          <a:xfrm>
            <a:off x="300038" y="4972049"/>
            <a:ext cx="307181" cy="3894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9BCBF71-55B6-85D8-04EB-7288C0C2EF1F}"/>
              </a:ext>
            </a:extLst>
          </p:cNvPr>
          <p:cNvSpPr/>
          <p:nvPr/>
        </p:nvSpPr>
        <p:spPr>
          <a:xfrm>
            <a:off x="2975572" y="5028809"/>
            <a:ext cx="1185862" cy="96536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Open App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5B34563-945A-47BF-89B6-CB1A6FE9669D}"/>
              </a:ext>
            </a:extLst>
          </p:cNvPr>
          <p:cNvCxnSpPr>
            <a:cxnSpLocks/>
          </p:cNvCxnSpPr>
          <p:nvPr/>
        </p:nvCxnSpPr>
        <p:spPr>
          <a:xfrm>
            <a:off x="1862877" y="2193131"/>
            <a:ext cx="5054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BFAF153-41AF-D1A1-D98B-089306D9C778}"/>
              </a:ext>
            </a:extLst>
          </p:cNvPr>
          <p:cNvCxnSpPr/>
          <p:nvPr/>
        </p:nvCxnSpPr>
        <p:spPr>
          <a:xfrm>
            <a:off x="2368353" y="2184953"/>
            <a:ext cx="0" cy="33432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62E6D01-8F8E-AF0B-33F5-75C9A8055AA6}"/>
              </a:ext>
            </a:extLst>
          </p:cNvPr>
          <p:cNvCxnSpPr/>
          <p:nvPr/>
        </p:nvCxnSpPr>
        <p:spPr>
          <a:xfrm>
            <a:off x="2368353" y="5511489"/>
            <a:ext cx="6072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6D77576-B760-41C3-AAFF-AC39551849D4}"/>
              </a:ext>
            </a:extLst>
          </p:cNvPr>
          <p:cNvCxnSpPr/>
          <p:nvPr/>
        </p:nvCxnSpPr>
        <p:spPr>
          <a:xfrm flipV="1">
            <a:off x="3568503" y="4744034"/>
            <a:ext cx="0" cy="2280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6363130-01A6-D7A8-C4C4-AD1A4477226C}"/>
              </a:ext>
            </a:extLst>
          </p:cNvPr>
          <p:cNvSpPr/>
          <p:nvPr/>
        </p:nvSpPr>
        <p:spPr>
          <a:xfrm>
            <a:off x="4787250" y="1783398"/>
            <a:ext cx="1220734" cy="914400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Select Game Mode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3F08E64-6A33-B01A-CE52-4DA37ECA45ED}"/>
              </a:ext>
            </a:extLst>
          </p:cNvPr>
          <p:cNvCxnSpPr/>
          <p:nvPr/>
        </p:nvCxnSpPr>
        <p:spPr>
          <a:xfrm>
            <a:off x="4316422" y="2379712"/>
            <a:ext cx="45222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B4AB64-1F96-9F06-4046-DD3F1B35560F}"/>
              </a:ext>
            </a:extLst>
          </p:cNvPr>
          <p:cNvCxnSpPr>
            <a:cxnSpLocks/>
          </p:cNvCxnSpPr>
          <p:nvPr/>
        </p:nvCxnSpPr>
        <p:spPr>
          <a:xfrm>
            <a:off x="5342661" y="2750344"/>
            <a:ext cx="0" cy="3514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05FDDC3F-7D86-2069-3715-1AFF88E2C991}"/>
              </a:ext>
            </a:extLst>
          </p:cNvPr>
          <p:cNvSpPr/>
          <p:nvPr/>
        </p:nvSpPr>
        <p:spPr>
          <a:xfrm>
            <a:off x="6607208" y="4920741"/>
            <a:ext cx="1185862" cy="1045029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Player Makes move 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B92B513-FC02-4DAC-1FEA-A54674A282A3}"/>
              </a:ext>
            </a:extLst>
          </p:cNvPr>
          <p:cNvCxnSpPr/>
          <p:nvPr/>
        </p:nvCxnSpPr>
        <p:spPr>
          <a:xfrm>
            <a:off x="6139542" y="5435284"/>
            <a:ext cx="37405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D3D1487-CF20-D334-5FA1-51716A0B9B57}"/>
              </a:ext>
            </a:extLst>
          </p:cNvPr>
          <p:cNvCxnSpPr>
            <a:cxnSpLocks/>
          </p:cNvCxnSpPr>
          <p:nvPr/>
        </p:nvCxnSpPr>
        <p:spPr>
          <a:xfrm flipV="1">
            <a:off x="7200139" y="4607219"/>
            <a:ext cx="0" cy="2508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03070E64-BD09-BC4A-3FF7-093346723CED}"/>
              </a:ext>
            </a:extLst>
          </p:cNvPr>
          <p:cNvSpPr/>
          <p:nvPr/>
        </p:nvSpPr>
        <p:spPr>
          <a:xfrm>
            <a:off x="8002420" y="5808823"/>
            <a:ext cx="1068106" cy="920412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When Game Over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FF28B5F-F677-7872-A055-3D03FD80E987}"/>
              </a:ext>
            </a:extLst>
          </p:cNvPr>
          <p:cNvSpPr/>
          <p:nvPr/>
        </p:nvSpPr>
        <p:spPr>
          <a:xfrm>
            <a:off x="8029471" y="1783398"/>
            <a:ext cx="1068105" cy="1318366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AI or second player move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5C67131-5890-075D-2F55-09D3300EA227}"/>
              </a:ext>
            </a:extLst>
          </p:cNvPr>
          <p:cNvCxnSpPr>
            <a:cxnSpLocks/>
          </p:cNvCxnSpPr>
          <p:nvPr/>
        </p:nvCxnSpPr>
        <p:spPr>
          <a:xfrm>
            <a:off x="7785184" y="2408127"/>
            <a:ext cx="2172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81CFB58-B5FA-3016-B9D0-76FC40060544}"/>
              </a:ext>
            </a:extLst>
          </p:cNvPr>
          <p:cNvCxnSpPr>
            <a:cxnSpLocks/>
          </p:cNvCxnSpPr>
          <p:nvPr/>
        </p:nvCxnSpPr>
        <p:spPr>
          <a:xfrm>
            <a:off x="8471383" y="3185648"/>
            <a:ext cx="7886" cy="20110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45F8483-36DA-3A73-CD33-18DE699D3AF6}"/>
              </a:ext>
            </a:extLst>
          </p:cNvPr>
          <p:cNvCxnSpPr/>
          <p:nvPr/>
        </p:nvCxnSpPr>
        <p:spPr>
          <a:xfrm flipH="1">
            <a:off x="7899960" y="5196745"/>
            <a:ext cx="57930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FCE5BD1-867E-CB60-E01C-0826425311AC}"/>
              </a:ext>
            </a:extLst>
          </p:cNvPr>
          <p:cNvCxnSpPr/>
          <p:nvPr/>
        </p:nvCxnSpPr>
        <p:spPr>
          <a:xfrm>
            <a:off x="8479269" y="5196745"/>
            <a:ext cx="0" cy="5281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7799F68-8CA3-8FBA-EB5D-611C20901D66}"/>
              </a:ext>
            </a:extLst>
          </p:cNvPr>
          <p:cNvCxnSpPr>
            <a:stCxn id="46" idx="1"/>
          </p:cNvCxnSpPr>
          <p:nvPr/>
        </p:nvCxnSpPr>
        <p:spPr>
          <a:xfrm flipH="1">
            <a:off x="4542536" y="6269029"/>
            <a:ext cx="345988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CD7A1A4-34BD-C8D9-02AB-2B9C4755B4DF}"/>
              </a:ext>
            </a:extLst>
          </p:cNvPr>
          <p:cNvCxnSpPr/>
          <p:nvPr/>
        </p:nvCxnSpPr>
        <p:spPr>
          <a:xfrm flipV="1">
            <a:off x="4542536" y="2857500"/>
            <a:ext cx="0" cy="341152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F0A2A35-EBCA-7476-1B06-59ED781E1074}"/>
              </a:ext>
            </a:extLst>
          </p:cNvPr>
          <p:cNvCxnSpPr/>
          <p:nvPr/>
        </p:nvCxnSpPr>
        <p:spPr>
          <a:xfrm flipV="1">
            <a:off x="4542536" y="2654573"/>
            <a:ext cx="244714" cy="221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CDAD8E4C-27E4-EDC9-B1B4-A628B6CA6C94}"/>
              </a:ext>
            </a:extLst>
          </p:cNvPr>
          <p:cNvSpPr/>
          <p:nvPr/>
        </p:nvSpPr>
        <p:spPr>
          <a:xfrm>
            <a:off x="368221" y="1961263"/>
            <a:ext cx="1414803" cy="584980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App is installed</a:t>
            </a:r>
          </a:p>
        </p:txBody>
      </p:sp>
    </p:spTree>
    <p:extLst>
      <p:ext uri="{BB962C8B-B14F-4D97-AF65-F5344CB8AC3E}">
        <p14:creationId xmlns:p14="http://schemas.microsoft.com/office/powerpoint/2010/main" val="1248451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ce58aab64_3_0"/>
          <p:cNvSpPr txBox="1">
            <a:spLocks noGrp="1"/>
          </p:cNvSpPr>
          <p:nvPr>
            <p:ph type="title"/>
          </p:nvPr>
        </p:nvSpPr>
        <p:spPr>
          <a:xfrm>
            <a:off x="609600" y="92924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Integration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Travis Head and Jose Herrera</a:t>
            </a:r>
            <a:endParaRPr sz="2980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2B72C4BB-CD7D-D912-DC06-CD46E7D875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3732" r="73726" b="6024"/>
          <a:stretch/>
        </p:blipFill>
        <p:spPr>
          <a:xfrm>
            <a:off x="3441902" y="1985963"/>
            <a:ext cx="2260195" cy="436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388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App Integration Progress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Jose Herrera</a:t>
            </a:r>
            <a:endParaRPr sz="2980"/>
          </a:p>
        </p:txBody>
      </p:sp>
      <p:graphicFrame>
        <p:nvGraphicFramePr>
          <p:cNvPr id="83" name="Google Shape;83;p5"/>
          <p:cNvGraphicFramePr/>
          <p:nvPr>
            <p:extLst>
              <p:ext uri="{D42A27DB-BD31-4B8C-83A1-F6EECF244321}">
                <p14:modId xmlns:p14="http://schemas.microsoft.com/office/powerpoint/2010/main" val="3262376959"/>
              </p:ext>
            </p:extLst>
          </p:nvPr>
        </p:nvGraphicFramePr>
        <p:xfrm>
          <a:off x="685800" y="1958899"/>
          <a:ext cx="7772400" cy="26490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0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Accomplishments since</a:t>
                      </a:r>
                      <a:r>
                        <a:rPr lang="en-US" sz="1800" u="none" strike="noStrike" cap="none" baseline="0"/>
                        <a:t> last presentation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baseline="0">
                          <a:solidFill>
                            <a:srgbClr val="FF0000"/>
                          </a:solidFill>
                        </a:rPr>
                        <a:t>7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u="none" strike="noStrike" cap="none" err="1">
                          <a:solidFill>
                            <a:srgbClr val="FF0000"/>
                          </a:solidFill>
                        </a:rPr>
                        <a:t>hrs</a:t>
                      </a:r>
                      <a:r>
                        <a:rPr lang="en-US" sz="1800" u="none" strike="noStrike" cap="none">
                          <a:solidFill>
                            <a:srgbClr val="FF0000"/>
                          </a:solidFill>
                        </a:rPr>
                        <a:t> of effort</a:t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4600">
                <a:tc>
                  <a:txBody>
                    <a:bodyPr/>
                    <a:lstStyle/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Created Files for A.I. installation 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Researched on metadata and new TensorFlow integration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sz="1800"/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Finalize integration with A.I. to call movements and visualize in app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1800" dirty="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Get metadata to work (stretch)</a:t>
                      </a:r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6219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altLang="en-US" sz="3200"/>
              <a:t>A.I. Integration Progress</a:t>
            </a:r>
            <a:br>
              <a:rPr lang="en-US" altLang="en-US" sz="3200"/>
            </a:br>
            <a:r>
              <a:rPr lang="en-US" altLang="en-US" sz="1720"/>
              <a:t>Travis Head</a:t>
            </a:r>
            <a:endParaRPr sz="2980"/>
          </a:p>
        </p:txBody>
      </p:sp>
      <p:graphicFrame>
        <p:nvGraphicFramePr>
          <p:cNvPr id="83" name="Google Shape;83;p5"/>
          <p:cNvGraphicFramePr/>
          <p:nvPr>
            <p:extLst>
              <p:ext uri="{D42A27DB-BD31-4B8C-83A1-F6EECF244321}">
                <p14:modId xmlns:p14="http://schemas.microsoft.com/office/powerpoint/2010/main" val="1948416324"/>
              </p:ext>
            </p:extLst>
          </p:nvPr>
        </p:nvGraphicFramePr>
        <p:xfrm>
          <a:off x="685800" y="1952073"/>
          <a:ext cx="7772400" cy="33883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3317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Accomplishments since</a:t>
                      </a:r>
                      <a:r>
                        <a:rPr lang="en-US" sz="1800" u="none" strike="noStrike" cap="none" baseline="0"/>
                        <a:t> last presentation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FF0000"/>
                          </a:solidFill>
                        </a:rPr>
                        <a:t>8 </a:t>
                      </a:r>
                      <a:r>
                        <a:rPr lang="en-US" sz="1800" u="none" strike="noStrike" cap="none" err="1">
                          <a:solidFill>
                            <a:srgbClr val="FF0000"/>
                          </a:solidFill>
                        </a:rPr>
                        <a:t>hrs</a:t>
                      </a:r>
                      <a:r>
                        <a:rPr lang="en-US" sz="1800" u="none" strike="noStrike" cap="none">
                          <a:solidFill>
                            <a:srgbClr val="FF0000"/>
                          </a:solidFill>
                        </a:rPr>
                        <a:t> of effort</a:t>
                      </a:r>
                      <a:endParaRPr lang="en-US" sz="1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55160">
                <a:tc>
                  <a:txBody>
                    <a:bodyPr/>
                    <a:lstStyle/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Researched RNN integration in Android app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A.I. Model successfully allocated in app</a:t>
                      </a:r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Ongoing work to produce chess piece movement in app</a:t>
                      </a:r>
                    </a:p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sz="1800"/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5635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7d564a012_0_0"/>
          <p:cNvSpPr txBox="1">
            <a:spLocks noGrp="1"/>
          </p:cNvSpPr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Execution Timeline</a:t>
            </a: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3DF090-3C7B-5ED9-0E2E-67ECC3E5E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37" y="2090737"/>
            <a:ext cx="8467725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150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362</Words>
  <Application>Microsoft Office PowerPoint</Application>
  <PresentationFormat>On-screen Show (4:3)</PresentationFormat>
  <Paragraphs>68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Team 15: Rogue Chess App Bi-Weekly Update 4 Jose Herrera, Travis Head Sponsor: Pranav Dhulipala  TA: Eric Robles </vt:lpstr>
      <vt:lpstr>Project Summary</vt:lpstr>
      <vt:lpstr>Project Overview</vt:lpstr>
      <vt:lpstr>Project Timeline</vt:lpstr>
      <vt:lpstr>Integrated System Diagram  </vt:lpstr>
      <vt:lpstr>Integration Travis Head and Jose Herrera</vt:lpstr>
      <vt:lpstr>App Integration Progress Jose Herrera</vt:lpstr>
      <vt:lpstr>A.I. Integration Progress Travis Head</vt:lpstr>
      <vt:lpstr>Execution Timeline</vt:lpstr>
      <vt:lpstr>Execution &amp; Plan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Nowka, Kevin J.</dc:creator>
  <cp:lastModifiedBy>Herrera, Jose</cp:lastModifiedBy>
  <cp:revision>1</cp:revision>
  <dcterms:created xsi:type="dcterms:W3CDTF">2013-06-18T16:37:55Z</dcterms:created>
  <dcterms:modified xsi:type="dcterms:W3CDTF">2022-10-17T03:39:41Z</dcterms:modified>
</cp:coreProperties>
</file>